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3" r:id="rId2"/>
    <p:sldId id="5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3175F-DA34-C1DB-AC22-9E757D4AF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F930A94-D16C-FFF1-A6A0-1E3CF47BED0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21FD2D2-FF13-3467-2A72-46D640DC9B41}"/>
              </a:ext>
            </a:extLst>
          </p:cNvPr>
          <p:cNvGrpSpPr>
            <a:grpSpLocks noChangeAspect="1"/>
          </p:cNvGrpSpPr>
          <p:nvPr/>
        </p:nvGrpSpPr>
        <p:grpSpPr>
          <a:xfrm>
            <a:off x="681608" y="1138048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5B09F8FC-36B7-3888-2F65-CB6724E99BF0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FE908608-EDFD-644A-D6B8-BCE12BBE7AB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835DABC-A35C-6B61-4C28-D8A1BC37AD0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A4CDFFC-62FE-08F2-F3B2-3990893B3C6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53833D9-7DF5-DD00-7502-5C3A8D5E1A3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981E4D5-7A58-9334-7802-C3DF856E0C5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AA9E691E-E413-DA74-FF00-E0B1330A2ED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6F184578-9DA1-5E03-417E-3A5A59EF56E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3B406C2-4EDB-834C-67F8-8C476A1C606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4818E68-61BB-2625-6708-7FF57AE22B2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1CD503C-5249-DC6A-E0E1-7C2B3B870F0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450D403-8C68-1579-2C6C-194D64845A3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D082EC0-7E2F-AAC6-0373-61F203D7A61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8A4BE12C-B6C8-18C4-74CC-9D92DDDF85D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BD83C8F-F631-37B4-387D-EBD0F645653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77E677DE-4E3F-857A-4AB4-8BABC70E13B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74A5536C-CFE0-8E4A-240F-7524996092B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C3E01906-8263-35A6-BF90-C7E172BB715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F38B1B8-E3A4-A11F-62DD-2738BC99EE1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DF8A086-02B2-CBBC-8990-C0DCAE71AA8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A7253DDC-3070-D90D-3D63-A10B755BF3B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8B4C044E-2AFA-18EE-C405-E6BAA0FD736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002CF68-CC03-D978-87CB-F36682E2684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5517500B-0D58-E089-2510-2B3B838B259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D5CA65A-B681-5FA3-605C-BCE858F15D7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AF1FCEDD-35E4-988B-9090-9DB32EA9BF6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2F24B1C8-3FE3-3E07-3050-8BCCADA5AC5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2F7E268B-E22F-C53F-F357-548312A5459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AE823ED-BE15-DFB5-1740-D4526F06310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3A8EBBC5-425F-931C-05A7-E1DA12FDBFA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36C85BB-68D4-C239-F1D7-6D4EA6B0375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A04662E-ADFD-6CED-4800-AA68D3A99A6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2CB7068C-489A-D2C4-5E76-723A69669B1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EB078B0F-C1D1-7AA4-F062-F39F9E07D07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A873C6DD-D2D3-0BC7-E9E7-43690D653C1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502B4C33-7AF6-2FE9-C48E-274270E64DE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6D60710A-1302-4182-46F4-8245824529D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8D7E714-E059-F41E-4CE5-E90ADE4D87D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A88F4C67-E666-B7D1-6A97-EE37DFDC3AF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8B4316B1-FCC3-E4CF-83A4-72F57AF5434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FFE0277D-2E1A-FA93-48C7-E5EFF8BAE99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67F00A9F-46CF-E4BD-3496-5ADC8532E08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67C5381D-0DF7-8F91-94EB-6964BE7DF2F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D6C7E27-5F4C-E55D-6A58-71C449D9C88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A0A8DDA-EC5C-B361-9FD3-85E31809FC2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FDA93B52-011A-B6E6-364F-CAEEFFC1372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8212B2C2-5118-AC69-2907-0519C4F7093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30CD7E7E-B7AD-4C4C-8519-CD21CBCBC8C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5BC9D24F-9416-CC60-A753-178A32ABEDA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E5622BE3-0D26-9DE4-CC68-041468EB5740}"/>
                </a:ext>
              </a:extLst>
            </p:cNvPr>
            <p:cNvCxnSpPr>
              <a:cxnSpLocks/>
            </p:cNvCxnSpPr>
            <p:nvPr/>
          </p:nvCxnSpPr>
          <p:spPr>
            <a:xfrm>
              <a:off x="2093912" y="2123281"/>
              <a:ext cx="0" cy="403225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E13324FB-A039-003D-19EF-F35B21A4DB15}"/>
                </a:ext>
              </a:extLst>
            </p:cNvPr>
            <p:cNvSpPr txBox="1"/>
            <p:nvPr/>
          </p:nvSpPr>
          <p:spPr>
            <a:xfrm>
              <a:off x="1799600" y="1931739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253C54C-55C1-EF8A-300A-90D6BE3A9F88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25" y="4013067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3C891FDF-EEE2-9FE5-9424-3F80E8333AC9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A74FA37A-1D6A-48D0-C4F0-80E21EEBA1E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375F3B9F-BAD6-D9A8-AC16-EFB9625B39B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3EAD32C0-CF08-9A8C-03EC-E61A174F010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0A7A7F5B-9F16-0286-32EF-ED478215BB1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5F7BEF4-4195-EE6B-E251-9FBEA90BCD5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844B59CE-08FB-A6F8-C273-663EFFA8AC1A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CE58EEDB-7A46-58C4-EC71-5E743D1B3BB8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23FD2718-81FA-87CA-53C3-84DEE647B1D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BDB52C0C-F7AB-FDB2-63C9-7696A278F2C5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E0E0925F-850A-A228-FAF5-BBF795AE3EA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E6B2AE4-6A9F-DBF8-E16A-899700EE89F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31578BCF-FEB7-2A99-F501-27DD999FAA1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2499ED46-C016-DFCA-BC80-EB551AD88DD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49F069B9-9FDF-32CD-3DB8-5DC38042CCFB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240F550-A94A-F905-7256-DFAA8A77B5C5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F3E097BA-0FE8-9DEC-61A3-E9A050906DE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19CA1DB1-93AF-2924-BEB1-38D7CBD68FF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FE6E9068-7411-67A3-525D-1E6FB34353A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23AC9BDA-AEDD-2380-42D5-EBFE5F4B0DDE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80776B98-550A-0B2D-4B07-05C6E5E8307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CA4BC3E-01CF-2055-4755-56583C4ACAE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8E90505-3205-5728-3280-4C4FCEC7733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ABC2DC8F-36CD-9419-08F6-7B8583B2AD4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77E58B63-6B63-6B8C-A2D9-5B80A7F50C9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BD73403C-EE4E-C5F6-8F90-7467EC4CD86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7C12DFEA-E627-3C38-5463-43497B26233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9C3A2CA5-983D-D2A0-0456-ACBE9E8E895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CC65FA6-FD5F-B6CA-60D7-F6D0D8AE814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927A1D88-CB33-AEE8-1DE6-51AC4662BDA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EE7F3CB4-2EE1-EFB2-12A6-C15E2F724A7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FF9118D-09CF-EEFA-86AD-18B0E9FB9BF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D71E3636-9072-2EE9-5813-2B5AD529689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9A508C7E-B770-D9BC-847E-81B4F548297C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43544E32-7060-3619-4964-397185F2EE6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ACD5F576-DEB6-27C0-3DF3-A95BD68B2869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4B2D76C0-05DA-BF58-818F-D66EFCC9544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C9E4F65D-A84A-3490-F46A-11E3A7FB095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FEB9FD74-4C97-76E6-BFAF-E2B7B3EE85D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BEC7C300-3458-2687-BB2E-66CFD82595D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7F95A849-A950-8617-2385-6878A569D53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9302C8B-8AD1-6EA8-0FB6-DB422B6FBA6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64A4A14-BCEE-8CE1-1308-EF1AD68B6CC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6741C6B7-86F4-5E7F-5620-3C967D403C7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FF53ADE0-73FC-595B-55D6-E66330F6044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3BFCB47E-4C4B-804A-4B90-06C4E7547D0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16D6DD9-C1C9-26BA-7ACD-6F14D6D67F24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4374259-41C6-B6F6-E695-ECE8A89A873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B2C43B78-30EA-16EB-FC70-819B93D6439E}"/>
                </a:ext>
              </a:extLst>
            </p:cNvPr>
            <p:cNvSpPr/>
            <p:nvPr/>
          </p:nvSpPr>
          <p:spPr>
            <a:xfrm>
              <a:off x="4510087" y="440055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4D1B13CC-D232-2F1D-0180-37F8FD23345F}"/>
                </a:ext>
              </a:extLst>
            </p:cNvPr>
            <p:cNvSpPr txBox="1"/>
            <p:nvPr/>
          </p:nvSpPr>
          <p:spPr>
            <a:xfrm>
              <a:off x="4351337" y="422116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5C829EF-B5EA-98B1-3CC3-F1D65385E08B}"/>
              </a:ext>
            </a:extLst>
          </p:cNvPr>
          <p:cNvGrpSpPr>
            <a:grpSpLocks noChangeAspect="1"/>
          </p:cNvGrpSpPr>
          <p:nvPr/>
        </p:nvGrpSpPr>
        <p:grpSpPr>
          <a:xfrm>
            <a:off x="3653978" y="1152336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16E27300-13A1-F7BA-33EF-FF35776222B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724FCF6-0239-0FD2-94A2-92AF576401A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E6C4775C-C48A-9407-806F-7DBA9C01B15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234233AD-256B-C969-A091-0591E21CEBE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EDCBB408-2BEA-E7D4-DB56-8FAA2494971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EE3ADA0A-A720-BAD8-E38E-2FE724DACE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EAB822D-AF83-32F1-53B9-EC3A72BD8FF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1FC6E10-DEEB-C2AB-5721-CADE5386390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D5A5265E-E15E-8BC5-C005-090247E4535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B08A9138-5303-4402-96B5-358E5AB6B40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C1B8AEA2-3169-9EA4-6C9A-8CF05639118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4D9F56ED-0A72-11DE-A18C-0E7317F02D2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06F47D2-7E8C-4594-6758-23A5D9ADDB5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D17F5C5E-4D5A-F243-67E2-2FA090D96A8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EBB3B537-E3E1-0A86-752B-4E8E1EEF9B4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AB1D5231-C911-E998-E5BB-87933AE6662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5D5A9081-DE62-8F9A-1F5F-B755035DE92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F38AF455-D5D1-5EC6-325E-B4E63955C80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B6B9542-EA2D-7F2B-254E-54CC5AB113D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3183FC8-2693-1244-260A-F5C3B661B0F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91E8A89E-2848-2A9F-9DC0-C5EA339D150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FA59BE0-CDC2-C165-E182-8EEDEA6C440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FA7009C-B216-30C5-B3E0-85323CC7053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44F363CF-8BE9-45EA-63A8-43EEDED08EE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14AEE005-9D89-987B-85D4-3D63120A66D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3BF0AD79-B140-124C-50C0-939F3ACD907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2E0BF0B-04D2-2749-41CF-1AAB9BF0873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BE492518-9488-AB3E-70CA-D92C10D5FDD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E0D1BC93-E32E-D76D-28E2-569DE45B80D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7D666192-C21C-CAB3-73CA-48F7010355A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02B9EDBD-B4F6-9AB3-B8FD-CA9F74F1225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BF90B1A-426D-CDE7-045A-FD951CE7CF0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B22B2A7-0FD2-80AA-77D3-B3F35490351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FC114A77-1057-46CA-FB05-88B1179571A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0E7DE64D-CC9C-27D9-33CE-37CE75CC293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F858001A-0AE4-34A1-F397-866A6C458E9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E71D6530-DFE8-7793-D663-94DDADA7330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91C06C08-45E8-67D1-7A3D-C4E1464D327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F48B4EE-E912-41D5-B464-16230627DE9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43473C2-0153-5D72-35FD-8AE6D006787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AA19262-7D6F-7C89-2CF4-7F8F238944B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ADF6349-DA56-930B-F8F5-11BB37B316E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F8F623C1-BD78-E447-C3F0-F231FA7557E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1F5ABA25-0622-0BE8-3748-5DED80D98FD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EA4A96F9-95F3-8909-FF97-43AE343CFD9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B7EBECA6-04FA-7812-455F-A5097F57425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6FAF39AB-DE6B-3E28-ADB0-623621D60A9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8AD9B9B9-A6B4-8E7C-ACA8-6A723B21043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6C77C322-A582-AFBD-26D1-2FCBC2639AE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33331588-64E2-CBE8-E0DB-987743754BA8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751BC2D6-6393-F96C-2CF0-D649749460E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75E2F5F3-74E4-0DE1-A840-CFA63BF093E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CB4E180E-25B4-8455-24E8-F451316A8CC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97C8F9C-6715-B55B-C637-C26C20CA9B10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826ADA3-C529-40BB-3967-9218F5F97F2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28EFD6D8-EB8B-D2E9-077D-C25863202A4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0FEC8E21-1925-AC69-47B2-19857634485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51C48375-4128-334A-13BF-3775A9FF89D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FBCFBA52-43E5-DDF1-1A2B-F5735405F9C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3730A879-0863-A05E-767E-3880EDE4ADF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E8AB9F2A-24F1-47C7-7DDE-EB61FF60F67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F2834B3-BBD9-5C55-CA90-E32E15D842C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F6223368-05E3-F3C7-EF33-44A5A407CDB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C2AE4C1D-B857-CA14-0A37-65EC4DAAF4E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A674DC94-A21C-8406-B32E-B0BE2252165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2A558D3E-705D-2434-FBD3-7A912AFDECA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EE514F26-3678-639E-0F32-1105653F597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37E779AC-7466-766C-2EE3-B94483D7CAA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05FD7468-D2F2-2499-B9F4-8321FFBE59D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53215178-B91B-27CB-7470-2606E9D7F60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16BF671-456C-9A7B-37DC-2354372BC1E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FFD54631-0D90-5975-C3A8-F9AFFF51C92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9D741AD-769A-C7B3-A823-79BA84F8496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BB76C8B3-F79C-4C98-A248-AFD1218701F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B241611E-E74D-F3E6-39D5-25F87FAC1E6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E0124D10-970C-DE63-7CD7-A3D6F9EC4F2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0F2ED845-2CE6-FC22-F69B-5CD0BFAFECE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6BE0CD15-28C0-8348-84BC-E22D75CCBAF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3551F65C-0224-71CE-3467-D8D0649C8BB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809603D1-16DF-43D3-8377-02DA08EACC0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B1AEE5D0-CC3C-849F-3722-0404A8EDA2D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0A272AFE-1734-F4E0-0811-0CDDB1968CA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8CA06662-F2EC-0244-420F-52EDA1F26AE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B50441E1-B687-BC54-4BCA-D384C3FDC97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432754BD-BF40-42F6-E7AB-69E4B15028C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7A1F5737-20A5-D76A-D4D6-801C0B3C9EE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154FD692-6D69-6288-F885-101053FF993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5E640221-CE48-13EC-EF9D-4C429369FEE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93536C01-239A-AC60-132B-07CC997B62A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77882F21-0B63-1690-7311-F6BE08F2DDD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3E762C3-1FD0-2AEE-5736-F4AD07000D0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9D98DE4D-5AE5-5CCE-F41D-367EA6F43FC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D9F16FBD-BC2A-1C5C-6777-35473940F3B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04CAE7AA-445B-5841-026B-B062314C938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38E7F9ED-96FB-C6F3-6EAB-F29952BE6F4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223904B7-6366-38CA-D592-B35F2237643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5712106-858F-6BA6-0E41-4698E579944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DBD25290-1CE9-193E-498A-2219495BB84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8712CD96-1EA9-3328-8740-25E2523C2B56}"/>
                </a:ext>
              </a:extLst>
            </p:cNvPr>
            <p:cNvCxnSpPr>
              <a:cxnSpLocks/>
            </p:cNvCxnSpPr>
            <p:nvPr/>
          </p:nvCxnSpPr>
          <p:spPr>
            <a:xfrm>
              <a:off x="4515644" y="2312194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13845C21-3068-666B-3C01-B1557D902834}"/>
                </a:ext>
              </a:extLst>
            </p:cNvPr>
            <p:cNvSpPr txBox="1"/>
            <p:nvPr/>
          </p:nvSpPr>
          <p:spPr>
            <a:xfrm>
              <a:off x="4306887" y="210661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4665BA6-CD3D-8D32-1C97-DFCC1A73D5FC}"/>
              </a:ext>
            </a:extLst>
          </p:cNvPr>
          <p:cNvGrpSpPr>
            <a:grpSpLocks noChangeAspect="1"/>
          </p:cNvGrpSpPr>
          <p:nvPr/>
        </p:nvGrpSpPr>
        <p:grpSpPr>
          <a:xfrm>
            <a:off x="760729" y="4044817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DB7DD026-ECEA-7974-4C03-6F94C05AB10B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BDBC6CB-A45A-1475-68BE-D5614922855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21CFC0B5-2145-8564-CAC2-0AC747CB2C71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3B8F232F-8749-9668-79BA-064A1766B30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73BEE4DD-669D-8C66-F741-AE5ABEF5DD9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F02EDC73-A47F-86EB-F289-FE7532CA69E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EDE2936-DEB8-B23E-3A21-4C472CBDF16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CFD64818-0AEE-CAC9-21A3-B74AC474EB1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7D24262D-A47C-66B4-C95A-CD7DCE3B7EC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5300BB0C-058B-EEC8-AEE3-9743A635E84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CB491FDC-D5F8-5E7C-A71F-1FCFD614348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3D968A4-B715-6997-5890-8B303D445AF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116BBC32-EE64-470F-A0D9-7374C0E0384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6D6DD38-CFB3-593D-FAA3-1FB164B3665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EE1BB1AC-D2E2-3419-7148-032F60E774B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1095064-2B41-8CC7-E44E-DED70A03AC2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3D3C0E02-4898-D5BC-32CE-D2CDD2EA91A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8D60B5E-2D27-38D4-5A20-D9B0507F841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B99426A5-472E-9386-60E8-E992A972BD7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CC5A76F0-7C1F-A4DB-3663-A6A425A412D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4C50E2DA-BE16-86B9-202A-4408D7505EF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B5550FA2-6BE1-F5BC-B6AF-B66BD390118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D9D078C3-BE3D-8294-E477-014DD6878F4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5B148A39-7052-289E-AC5C-C9B18B997AA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68828F6-CD1B-6D35-EDAC-D5132F721E53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2E047A42-279E-EF61-886E-DA16DFF03FA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E007FA95-BAFE-8234-82B3-C7E48BCC5D2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5C586FF-5D27-3E7C-1AA3-B873912D611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7753AA7-5F03-D571-2D2D-2BDE258DB63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9928B020-1ABD-4710-4BA0-14C87347A25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7B331113-269A-1EC4-6614-D9EB56C5309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F788BD7-8915-BFD4-DE6F-57C739B2D49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3F57C16-D01A-F71B-4C4E-A78B0A77807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DE5A1667-D88A-0631-0418-8E350862E28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2BD7BD11-1405-6A9A-2894-9CAE03ECBEC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38A2520A-7CEE-37B7-DD11-4AF0B583ED35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53A38FE7-43B7-F85F-8C0B-7AEA9F145DF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901FD32-8886-0793-384E-E99AF248AF7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D4AF6519-1893-B0F2-3B85-2BBB639B28E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F7E69873-632D-A762-177E-BEC4C57FC55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FB02EFDE-A2A9-7316-0E0C-6AB3BF10FD8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D97E4B38-9A4D-8CEB-901E-F09F5CC3B66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7ACDF6BF-BF05-27E1-C8D4-76AFA834E04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661C24C0-6CA9-8068-7FB6-F499002578F9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C6DF736-4625-A433-EBE3-91774C8AC3B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290D0140-0802-A299-9B0C-DF437AE6819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23203D39-275D-6F56-0F0F-C980C0A2C7D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8C77FF4-FFD9-F918-C03A-CA5EC23E31A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267E9F71-C0E4-D24C-C8D4-EB1D668EC187}"/>
                </a:ext>
              </a:extLst>
            </p:cNvPr>
            <p:cNvCxnSpPr>
              <a:cxnSpLocks/>
            </p:cNvCxnSpPr>
            <p:nvPr/>
          </p:nvCxnSpPr>
          <p:spPr>
            <a:xfrm>
              <a:off x="2163762" y="4452144"/>
              <a:ext cx="0" cy="403225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51FFD9E-6415-45ED-7BA7-E54BDFDA921E}"/>
                </a:ext>
              </a:extLst>
            </p:cNvPr>
            <p:cNvSpPr txBox="1"/>
            <p:nvPr/>
          </p:nvSpPr>
          <p:spPr>
            <a:xfrm>
              <a:off x="1869450" y="426060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79136BF-7E5F-1E4F-905E-9E058A5C1258}"/>
              </a:ext>
            </a:extLst>
          </p:cNvPr>
          <p:cNvGrpSpPr>
            <a:grpSpLocks noChangeAspect="1"/>
          </p:cNvGrpSpPr>
          <p:nvPr/>
        </p:nvGrpSpPr>
        <p:grpSpPr>
          <a:xfrm>
            <a:off x="6598538" y="1138048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B7EF17DB-9D3C-ACB7-8013-E4E2828A2796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75AF4864-0214-1DC5-0943-23A6B34D49B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B789DC93-8AF1-6656-F2CC-F6DAC1EB347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40AB27C6-1CE7-2290-2055-ED2861EB24C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C3B9AC81-F8C4-1A05-93AB-845CBB9F252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6EB5B2C7-17BA-2366-0C5B-C1507306210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EBB8E4FA-71F5-F031-2A40-2643FF038C0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C2B1B6FD-D4A2-0A87-3139-A0BE245C5FF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43C3374-DD37-61C8-2109-4B56CDC1AD0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368EAFEF-4592-3A2D-2D99-31C0EDBFEE5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B08435DA-6CBC-12A8-FE6E-4A2CD929869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F7F5BD7E-5F6C-1840-BDDD-540EACCFCC7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96E2AD0-49C6-A803-CD82-5AD3097C697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7BC0929F-D50F-2754-18FC-0D7F565F5E3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0CCF67FE-884E-4DB5-7A54-0FD1E6AA617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78DEC26-B876-3A1D-BD14-CE72A55A457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886580BA-BCEF-E201-E0FB-87D128FEACE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DA51A51D-CE30-8498-B45B-48EDD56F2BB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833C1C1A-BD9D-53B8-C00B-94BEFAF3C40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8571D5A3-4D88-1F2A-7542-DA34C259DD4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3864FD59-5EC8-144F-0EA7-F0B0C0CC5AB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C364938-BA0B-69C3-C087-339DF5CE455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2932FCF-5C29-5A49-8398-BD93B251FC2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602BFE6-C237-06F0-1572-0BE8F3404D5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F647625-E185-5681-2643-334E8E490DB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D56B87CE-1B17-EDEC-410D-2554DC270DB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077C92D8-DD5E-CF2E-B48F-6C953998A81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EC9748E-192A-C4DB-FA86-E244FCF07E2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E6CC27D0-E090-7842-82CE-05C5A2DED61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754B4D4-7BD8-1AC2-5B39-3613B011CE6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76102BD1-20BA-CB56-2DDB-92EBA2DAC20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2175FC9-6BBC-5F0E-9E25-10ECBC5D491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3898E20A-2323-116E-DF14-2AEA43EA14B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33F04D36-C99D-2D9C-625D-1366AC5C431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574491D3-8F18-38A6-4444-2F07E183F9F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45B77C98-6435-250D-EB7E-FB19031FAEA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A3A38433-81C6-1C5B-5632-95930EA4E40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B0B5BEA1-5051-ECD5-559D-723C2359636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9A294B15-3A74-ECF5-8FC7-E02E792612A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859D5E4D-21B2-48B8-EB4F-E373AC25334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082D95FC-5CB9-413F-60CA-B583DC5E788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F0B249D0-F4B9-8392-98C4-5E771EACB4B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F22FBE36-6439-F922-02B0-697C4903A75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DBD3B580-0498-D374-ECE3-F94BD8587C0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5A0C878F-1259-6AE0-488C-615A5D13A3D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1DB72B1A-212D-16A7-04C1-7C4647D4CD2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F0BD59AC-EBEF-78C8-37D0-90B3CF1F114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BB3D0503-4B07-D0E4-5DCB-3C5F9BE864F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4C6372C-9E4C-D33D-6AEF-D02CC4BD3D76}"/>
                </a:ext>
              </a:extLst>
            </p:cNvPr>
            <p:cNvSpPr/>
            <p:nvPr/>
          </p:nvSpPr>
          <p:spPr>
            <a:xfrm>
              <a:off x="6861658" y="2502862"/>
              <a:ext cx="97110" cy="75223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CCE1AD-2C77-D244-CFCE-9986206E4605}"/>
              </a:ext>
            </a:extLst>
          </p:cNvPr>
          <p:cNvGrpSpPr>
            <a:grpSpLocks noChangeAspect="1"/>
          </p:cNvGrpSpPr>
          <p:nvPr/>
        </p:nvGrpSpPr>
        <p:grpSpPr>
          <a:xfrm>
            <a:off x="6651497" y="4044817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16889CA3-24C9-9922-8922-22F01248CDC4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7D769C0F-D446-5A6E-3DA9-D813422A600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FCCC37C-A759-2CA4-1040-E2DD25EEED9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66A3E3D-2E4C-FCF8-5972-1E4B6F2A943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47F9311-F0F6-F0AC-A31C-0BC5CE16346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2B87D3EB-0C87-DAFE-AD1E-82C5341FB93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ABFCF6B-5DFF-D375-27B8-AC5AE93901E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72FFD26-6A1F-804E-0CA7-26976F987D5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6CD9798-4C6C-F772-34BB-1E36F1CC372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596E4F5-B272-2A26-8276-AF91B6DB8AF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EE59049-8593-5322-22DA-B9077D604D6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4B78A4A-CE21-7AC5-34B6-692AE5A1E51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470F88D-91A7-B421-7995-5D0E579CEF5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AF6CE04-E69D-D791-D308-67D7059355B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9B393C5-3E61-4542-DE3A-4B34CB20510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A96AE67-6869-61A0-61F6-619467F0B53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70B4B032-0FE2-29DE-310C-31EA635ABF8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61052868-11F7-286A-FBAB-F8474D7C305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FE82B5E6-14F5-A9A5-24D5-FDFC806E6C5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E049A95-7DF8-E66B-1B5A-D2EC7C5038B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7074CB67-6061-B3ED-0272-A8FACF63CC0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77BD2468-7195-65B8-0C87-3E11158FD92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52ACD642-3388-6341-4D83-29C1E94D44C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92666783-E38B-97E5-2AEE-9438B4E54FB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33EAFFF9-80E8-7463-A363-60B4DCB334A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6462E36-87A4-F61E-2491-F03411579FC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A3DD894-EE6C-38B0-60FD-3BED707BBD3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1FF68C94-6F5C-F1DA-3251-81372CA19981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E9C04EB-772B-82CB-6946-2065888B1C3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A21AC3B1-E82D-D0B0-40BC-46ECDB2DA03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8E02D97C-2F00-2E34-0495-16C08D964DF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53710B77-2072-F033-471E-94204084F5D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92BC5CF9-B59C-1E57-B16F-D3FD4D04813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32BE5783-164B-3D59-E4B4-BF7DB8D1FC82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18408738-A9D3-EDF7-1FE5-189AC5F21F4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2CB062D-BF52-2F04-51C9-05521D91458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31A4DB1-923B-F31A-7A7D-342B1176F4E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53401A74-0076-3E86-666D-7F2886582DE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D2504500-2864-BE01-DF82-B640F01CE9F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90919B3-8136-2B2D-9237-642A9FE1D68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0B4ECA8-CE69-F90F-E018-0EADD5BBE6C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5DF10BC-CC14-2DC8-6266-3AF86D612CA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42DDB7A5-CD21-B76B-264C-5609D335BAD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155E5D8-AFFD-87E9-CB10-A75CD03B1DB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92B21C4-2725-F8FF-A321-DF15C3D2DA9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01AD4D34-FD05-7B18-8C41-F897FF535874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993E2EB8-E617-9358-A9DC-9BC7DC07A7B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3AB302-42CA-2A53-C9E4-86EA1BD3668F}"/>
                </a:ext>
              </a:extLst>
            </p:cNvPr>
            <p:cNvSpPr/>
            <p:nvPr/>
          </p:nvSpPr>
          <p:spPr>
            <a:xfrm>
              <a:off x="6883052" y="4825357"/>
              <a:ext cx="90073" cy="72156"/>
            </a:xfrm>
            <a:custGeom>
              <a:avLst/>
              <a:gdLst>
                <a:gd name="connsiteX0" fmla="*/ 607038 w 848062"/>
                <a:gd name="connsiteY0" fmla="*/ 212 h 884982"/>
                <a:gd name="connsiteX1" fmla="*/ 670926 w 848062"/>
                <a:gd name="connsiteY1" fmla="*/ 15312 h 884982"/>
                <a:gd name="connsiteX2" fmla="*/ 774934 w 848062"/>
                <a:gd name="connsiteY2" fmla="*/ 288332 h 884982"/>
                <a:gd name="connsiteX3" fmla="*/ 822978 w 848062"/>
                <a:gd name="connsiteY3" fmla="*/ 315080 h 884982"/>
                <a:gd name="connsiteX4" fmla="*/ 840070 w 848062"/>
                <a:gd name="connsiteY4" fmla="*/ 318446 h 884982"/>
                <a:gd name="connsiteX5" fmla="*/ 844344 w 848062"/>
                <a:gd name="connsiteY5" fmla="*/ 342096 h 884982"/>
                <a:gd name="connsiteX6" fmla="*/ 840550 w 848062"/>
                <a:gd name="connsiteY6" fmla="*/ 417328 h 884982"/>
                <a:gd name="connsiteX7" fmla="*/ 659574 w 848062"/>
                <a:gd name="connsiteY7" fmla="*/ 479240 h 884982"/>
                <a:gd name="connsiteX8" fmla="*/ 621176 w 848062"/>
                <a:gd name="connsiteY8" fmla="*/ 786086 h 884982"/>
                <a:gd name="connsiteX9" fmla="*/ 617570 w 848062"/>
                <a:gd name="connsiteY9" fmla="*/ 809500 h 884982"/>
                <a:gd name="connsiteX10" fmla="*/ 606890 w 848062"/>
                <a:gd name="connsiteY10" fmla="*/ 799220 h 884982"/>
                <a:gd name="connsiteX11" fmla="*/ 478598 w 848062"/>
                <a:gd name="connsiteY11" fmla="*/ 745940 h 884982"/>
                <a:gd name="connsiteX12" fmla="*/ 284230 w 848062"/>
                <a:gd name="connsiteY12" fmla="*/ 879290 h 884982"/>
                <a:gd name="connsiteX13" fmla="*/ 276964 w 848062"/>
                <a:gd name="connsiteY13" fmla="*/ 884982 h 884982"/>
                <a:gd name="connsiteX14" fmla="*/ 270562 w 848062"/>
                <a:gd name="connsiteY14" fmla="*/ 870520 h 884982"/>
                <a:gd name="connsiteX15" fmla="*/ 215284 w 848062"/>
                <a:gd name="connsiteY15" fmla="*/ 758704 h 884982"/>
                <a:gd name="connsiteX16" fmla="*/ 199894 w 848062"/>
                <a:gd name="connsiteY16" fmla="*/ 737496 h 884982"/>
                <a:gd name="connsiteX17" fmla="*/ 216698 w 848062"/>
                <a:gd name="connsiteY17" fmla="*/ 718296 h 884982"/>
                <a:gd name="connsiteX18" fmla="*/ 354774 w 848062"/>
                <a:gd name="connsiteY18" fmla="*/ 541152 h 884982"/>
                <a:gd name="connsiteX19" fmla="*/ 78550 w 848062"/>
                <a:gd name="connsiteY19" fmla="*/ 445902 h 884982"/>
                <a:gd name="connsiteX20" fmla="*/ 32562 w 848062"/>
                <a:gd name="connsiteY20" fmla="*/ 396788 h 884982"/>
                <a:gd name="connsiteX21" fmla="*/ 0 w 848062"/>
                <a:gd name="connsiteY21" fmla="*/ 341850 h 884982"/>
                <a:gd name="connsiteX22" fmla="*/ 17088 w 848062"/>
                <a:gd name="connsiteY22" fmla="*/ 339796 h 884982"/>
                <a:gd name="connsiteX23" fmla="*/ 194226 w 848062"/>
                <a:gd name="connsiteY23" fmla="*/ 301334 h 884982"/>
                <a:gd name="connsiteX24" fmla="*/ 371906 w 848062"/>
                <a:gd name="connsiteY24" fmla="*/ 62984 h 884982"/>
                <a:gd name="connsiteX25" fmla="*/ 607038 w 848062"/>
                <a:gd name="connsiteY25" fmla="*/ 212 h 88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48062" h="884982">
                  <a:moveTo>
                    <a:pt x="607038" y="212"/>
                  </a:moveTo>
                  <a:cubicBezTo>
                    <a:pt x="632014" y="1228"/>
                    <a:pt x="654134" y="5924"/>
                    <a:pt x="670926" y="15312"/>
                  </a:cubicBezTo>
                  <a:cubicBezTo>
                    <a:pt x="738098" y="52872"/>
                    <a:pt x="722930" y="240664"/>
                    <a:pt x="774934" y="288332"/>
                  </a:cubicBezTo>
                  <a:cubicBezTo>
                    <a:pt x="787934" y="300250"/>
                    <a:pt x="804502" y="308918"/>
                    <a:pt x="822978" y="315080"/>
                  </a:cubicBezTo>
                  <a:lnTo>
                    <a:pt x="840070" y="318446"/>
                  </a:lnTo>
                  <a:lnTo>
                    <a:pt x="844344" y="342096"/>
                  </a:lnTo>
                  <a:cubicBezTo>
                    <a:pt x="849280" y="373622"/>
                    <a:pt x="850472" y="400460"/>
                    <a:pt x="840550" y="417328"/>
                  </a:cubicBezTo>
                  <a:cubicBezTo>
                    <a:pt x="800862" y="484796"/>
                    <a:pt x="699262" y="397484"/>
                    <a:pt x="659574" y="479240"/>
                  </a:cubicBezTo>
                  <a:cubicBezTo>
                    <a:pt x="629808" y="540556"/>
                    <a:pt x="633082" y="662596"/>
                    <a:pt x="621176" y="786086"/>
                  </a:cubicBezTo>
                  <a:lnTo>
                    <a:pt x="617570" y="809500"/>
                  </a:lnTo>
                  <a:lnTo>
                    <a:pt x="606890" y="799220"/>
                  </a:lnTo>
                  <a:cubicBezTo>
                    <a:pt x="571866" y="766576"/>
                    <a:pt x="529796" y="736018"/>
                    <a:pt x="478598" y="745940"/>
                  </a:cubicBezTo>
                  <a:cubicBezTo>
                    <a:pt x="427402" y="755862"/>
                    <a:pt x="356758" y="819956"/>
                    <a:pt x="284230" y="879290"/>
                  </a:cubicBezTo>
                  <a:lnTo>
                    <a:pt x="276964" y="884982"/>
                  </a:lnTo>
                  <a:lnTo>
                    <a:pt x="270562" y="870520"/>
                  </a:lnTo>
                  <a:cubicBezTo>
                    <a:pt x="252442" y="829540"/>
                    <a:pt x="233330" y="787736"/>
                    <a:pt x="215284" y="758704"/>
                  </a:cubicBezTo>
                  <a:lnTo>
                    <a:pt x="199894" y="737496"/>
                  </a:lnTo>
                  <a:lnTo>
                    <a:pt x="216698" y="718296"/>
                  </a:lnTo>
                  <a:cubicBezTo>
                    <a:pt x="275450" y="656346"/>
                    <a:pt x="366682" y="582228"/>
                    <a:pt x="354774" y="541152"/>
                  </a:cubicBezTo>
                  <a:cubicBezTo>
                    <a:pt x="338898" y="486384"/>
                    <a:pt x="148398" y="497496"/>
                    <a:pt x="78550" y="445902"/>
                  </a:cubicBezTo>
                  <a:cubicBezTo>
                    <a:pt x="61086" y="433004"/>
                    <a:pt x="46006" y="415888"/>
                    <a:pt x="32562" y="396788"/>
                  </a:cubicBezTo>
                  <a:lnTo>
                    <a:pt x="0" y="341850"/>
                  </a:lnTo>
                  <a:lnTo>
                    <a:pt x="17088" y="339796"/>
                  </a:lnTo>
                  <a:cubicBezTo>
                    <a:pt x="83898" y="333656"/>
                    <a:pt x="149084" y="327696"/>
                    <a:pt x="194226" y="301334"/>
                  </a:cubicBezTo>
                  <a:cubicBezTo>
                    <a:pt x="284510" y="248608"/>
                    <a:pt x="292454" y="110652"/>
                    <a:pt x="371906" y="62984"/>
                  </a:cubicBezTo>
                  <a:cubicBezTo>
                    <a:pt x="431492" y="27230"/>
                    <a:pt x="532114" y="-2834"/>
                    <a:pt x="607038" y="21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8198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3C411-6340-6B39-B7EC-BBBF44D50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8A1EEA74-63BA-3F10-1B2A-B37F6B413BFC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B69C6D35-9C4D-D91A-70B6-5253AF4FDDAB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26F16278-A592-3C7D-771E-862E283AEE8B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171BAE93-DF28-0974-8517-F1E5152213D3}"/>
                </a:ext>
              </a:extLst>
            </p:cNvPr>
            <p:cNvSpPr txBox="1"/>
            <p:nvPr/>
          </p:nvSpPr>
          <p:spPr>
            <a:xfrm>
              <a:off x="7404588" y="2943225"/>
              <a:ext cx="18582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Fukuoka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D66C8555-92F7-022B-06C3-5A42F43A53E7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47388AC2-EFA3-6CEA-2596-27F9F8B9BCE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4184622E-678D-AB92-D8B9-21E65682460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E6BCC96-A1B9-0527-01E8-99ABBE8E883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39EEB241-85E1-D935-B8F4-52CCD9E60FE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C7828B67-E845-4AF5-DB86-F565AB39462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B6DAC1D1-8F33-3F3A-171D-CE3C8E37E2F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C92B25A1-ABF8-6472-C023-E7B3D6F9E88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66D87D4B-587B-C585-41F0-B4994FD32E6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3E438C6D-30C3-D203-CD73-756196E6B24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B5F85EEB-7692-5360-8368-8E815B89681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08ADF11C-2CD7-3643-ECE3-EAA6E28CE90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C0581E48-79B9-A48C-74E0-CAFB862F6F6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EE19804-AF2C-9E23-E570-834AA146AAC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8F794D39-F4EB-46A9-CB76-3E40F8FD6F2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4B9447F-A722-0538-144F-87280523625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BB0D2952-776C-E254-252E-AA0508B7A5E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C308E5C3-3118-771F-0B0B-7F61452F33D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94FA638C-2870-A71F-6F79-F7E22F0CBEE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75D8AF6-7A9C-3CDC-7D94-2B98867EF35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7B3A577A-CAC3-0631-C13B-38C5E03D866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AEC2CDAB-D843-4779-A13A-181E3671ACA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7165CD03-5098-1476-140D-796936ECEA8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67D34C9-973C-016C-13E1-DD5FF3F2800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C1EEDD72-9C7F-687A-E0A7-54CDE56423A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E8C7BED-FB8F-F9A9-9E60-114F8DA7370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3BE03813-285A-DF20-8124-E3020A11FDD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0C2AF679-3B4C-AA6C-F6DE-0CC73DC13B6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77DD9C52-A23A-FE9B-B7CA-2D4A639F8CD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0CE0CFB4-E8C4-B61F-DA74-6E0D42E2D43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CC74EAAC-CD96-3CD9-967B-F71C48FCBEA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20D251D-0BE4-2836-5A47-E4A62A914D1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DE40206D-9901-998C-850B-BFC161E510B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BC4F0510-1CE8-0E30-8957-3C5280D7CC8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8E0F437A-3D30-7C31-63AA-7264A74C9EE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0D4BA449-3491-5C36-A6CB-AA61DB81814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D24FCA56-0525-387E-98ED-E2610A91073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7D9C0387-EA4E-E95A-C6F2-65105823DCA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92F33837-5AD5-BAA1-CE57-4161948EFA3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DF8D7867-FA06-FA5D-4CC6-0C18AD04E1A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CB0AD9A2-9121-4B8C-A228-00C1F4989A6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01CB4095-1059-8F62-1FFD-5218723069B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F17004D5-3EC7-31C6-EA7E-72005F9E59D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985323FC-6D86-3308-6584-79F0F84EF44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DF11633-62E5-A893-3D69-C46FF34D883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084D89F-99B5-C546-3C49-1B7948AFCF5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AB945AC-6EC1-9218-6F2F-62F32B03F5D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759FBED9-96FE-803E-1BBD-674BC47C5CF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CA5F43BF-B457-AAE3-7179-BB4ADA5413B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E806A826-0151-DED9-FC3E-A962DA61D48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A4030419-E6B5-F17C-47CB-F0CD2704E66C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D3676E34-7595-DF62-AE69-3C173C1E4C1E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8563051-8FEB-C95A-850D-C3F6B0C91209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B7CB7B1A-DBC9-86F3-EF18-E59A1B7D292A}"/>
                </a:ext>
              </a:extLst>
            </p:cNvPr>
            <p:cNvSpPr txBox="1"/>
            <p:nvPr/>
          </p:nvSpPr>
          <p:spPr>
            <a:xfrm>
              <a:off x="7404588" y="5800785"/>
              <a:ext cx="18582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Fukuoka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8D171A-39EA-A713-AEDE-587CF4AB6E60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98068C3C-D2B0-1472-41D2-AD7EA317CAA3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DD36EBF0-23E9-EA14-46D0-8EA1AEF3261D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FEC8D89-C22F-279A-A505-23EDC53B3FAD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2F619225-7D55-4A3E-979A-9764B04D5B21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07E4C4FA-4B1C-74E5-30A7-A92B699C3F9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857747AA-9DA0-CDB2-D5C5-EFB32FD56EF0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6EF6A6C1-6337-AEB4-C0BC-7BDA2DD87071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066A5C3D-0CCA-FB7C-93FA-61A4FD830BF1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F57E92D-8651-60B3-748C-B3D77D125187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DD1CB68A-26F1-443E-993E-D038315F210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F3FF862D-ACF1-BE72-6016-162B32821DE1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037E4CA0-B0A2-1854-BCD4-09DCBF53006A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BE1CC595-01B8-AA53-9457-4DD3CDDDC888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EF7EC7E3-A5ED-55FE-6F49-22487439C947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595F3591-BC6A-06AC-7AD9-D41AAA3548F6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38F8A7C-25CC-BE5B-4438-E19727E273FB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A1AADF14-891C-2C07-66B1-F84381983AA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D010832B-B2C0-99D2-A1B6-3F8C1773A702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03105499-6855-9B31-530E-6FA2E00362F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DC31B63F-B53E-380E-C81C-2F3B10852C7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C7AC7922-C273-B183-2A38-DA9CF91BF0C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818AF83C-2980-AB9F-8704-352BBAF29A8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CE16690E-8C30-EBAF-6854-008D184D691C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D090AAF4-8B04-29F1-933B-3E3EF1CFE3E2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658B6DF7-A62D-4A05-D6B5-D0C015E720DE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44EC05E-0529-CF91-27D8-960E6B300922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F63E927B-1DD3-9AA8-1BC2-9383B0844ADB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C62574F-063A-701B-0B2E-A5ABF6DD8EE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87E90C18-3B35-2503-D033-D5DC539FD6C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B9528992-BBEF-E0FD-8534-84DD9B325575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AAFB73C5-AF71-E486-AE9D-B462487D3B49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C2BFE669-058A-8E39-D025-BDC3028F7501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BD9798B1-A3A6-058B-784D-9DC179E58987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7F9FCF60-387B-B834-A9F8-E6571AE69733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3C23E06D-7202-FEC3-AF4D-97E88D278DE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99BCF48E-D52D-0450-1BE0-C162ECA1F3E2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812233E3-68A1-BC0B-C0E6-901EC7B0083A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4228A3C-814E-69F3-306D-27A7384E4623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E5665FD9-E154-B710-1072-C6D084969E59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2D013121-DF12-F35F-2079-391C7846255A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0CDEF1F6-88FE-EA0B-2C3B-844593AEE22D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234D71D1-6E57-0B5A-52BC-042FD377AAFE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53E506F-0ACC-87C1-D3DD-006740A6447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261C1AB6-2679-7B32-BE57-221B9A366148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23AFED21-DFEA-FDE5-A1E3-33A32C71B10A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70166511-2A56-BBF8-A454-CE121DB80A6A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D4D77C3B-882E-9223-CFC1-980C640EFE7F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CBFB547B-C0CD-5A24-6088-99EFBBB4285E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F0FD7E22-0E05-B412-431E-043658DE37F1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8930B361-2AF8-FF28-F615-3BDB15473820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3314C482-3964-4FC4-FD42-32D2EF452AFB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A3ED02F3-A218-CF79-2CE5-5BFC86C7820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DC9333D7-68D7-96AF-FCDB-260C0FF29B3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85E384D6-4EAF-B362-7D06-DFCD5A9F8D7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5529BE42-574C-0208-8089-50C9206A84F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938BC164-581A-9833-410B-B9D093717F7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826C189A-710D-4C14-F141-980C7EDEE48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BCE8C36-339C-070F-5418-1D0E5000CC7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2CF27655-38D4-1127-40A9-927A447CCB0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A9EF681-CDC9-66FE-5AA5-484943FA629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0243EF7D-D9F9-39A3-A0C5-A346F17A585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DEBCA23C-81A2-8AF0-8B5B-C5F12858E4B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AB7958AD-FB1F-D220-E95F-C1ADA6547DD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19DE69E-4180-BAC2-13F7-B86F094AFC2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5C162571-5A56-966C-51E7-CCD44E79E82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25BBE2C-907A-8E5E-1EBA-9793A55B5B5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F753F4F1-FF76-322C-1E68-F72D9DBE5ED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5021B45-591B-B4D9-1427-3A8250CD92C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2923EF0F-D8C7-0B24-1524-AF460D6AA1E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63A90AB-8C70-7026-CCBF-D2227F7194C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0BA49F16-2024-BDBB-4DA2-BAF11C92EC1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0F5EC259-91D1-A2FF-972A-16B3252BF03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26BFCB92-C5B8-D31F-43F0-651EA16561C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DA832FD5-683F-4FED-2C2F-2DFCF607F7F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C47198B9-BF1A-D722-791F-4B2470DDC61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123A8649-BF4E-3D25-D8F4-C49D4E66E55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F2E5153-572A-4A10-A678-ECC69DF0F17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02646D84-D829-F1AD-9990-2D2E840FFE8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B7903B73-9C68-48C2-0325-A1F21A3AB68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F844AE78-E788-35F7-E7F5-59946EB44EF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2D5616C-07AC-C2BA-8413-0D94BA8E6B0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13D25258-BD40-2008-AEFD-B850840E03C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1FC2B83-E371-A974-8808-F4F2D6DDE9C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F3994C6-19B2-40CF-F078-141CA8FAC2B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C3A0476F-C7AB-8CC8-2B92-AC460E2261F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A391B360-4028-F84B-8398-65CBEF77DE7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1AC7A50C-E91D-63C5-1726-AE8B7797A70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18F54250-6DA9-D01E-3283-12EF8BB4514D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9DB96E9F-554D-B383-5941-B9842DEFC2CC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343690C6-54DB-97B8-866D-1A8095E493A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86F9D2AB-BC3C-39A8-94EF-3BF94B3A010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D5EAAED-64D8-EEB6-36BD-06761EB9590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2E902893-82DE-F11F-B49D-51290F59480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A8AB6176-4472-C510-51CC-C22ECBC01C4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5D4A2559-FAB0-5BEC-96A9-400905DDB2D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FF46191F-8093-DCFE-99F1-F37ABD0ACBB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DC754B5B-B977-2359-3D03-CE3E352EB8E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4A2A09E0-95EC-FF91-7244-3046BC79AB1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22324DE-92D7-4C39-6357-C5AB2B4B69A5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CD65F092-7CAA-98CA-8C91-17635AEF01E4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1959186D-21CA-8FD0-7533-15A898729F3E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E5DFF0B3-47BB-53C8-3C3B-D949C29514D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28E5E2F-7FE0-437E-F389-DD5D926BFE2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C5FB278E-19FC-ECF5-8B03-15CB0F4A646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9BDA79B8-A499-783F-8C17-4B20C80AF62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70BC5BF1-AAC3-9F91-6C99-FE61A17B80E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A8969CFA-97AB-811F-52FD-90E2A57FBBA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32EA285-97F7-8EB1-A836-9A8FDAB38E7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5D1BF95A-AB0F-ED25-29E7-37768430C19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79562B42-05B8-3D41-182B-68E5E87DE3A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DA8015B-79A4-00F8-C18C-B13FB2CFAB8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123DA45A-6101-63CC-21F9-AC8D805C6E8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8B575CD5-0C48-C4C4-050C-D46DC979B7A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84420213-E672-AE50-EDA5-3000AC4D1CC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04972F11-D866-567B-324B-7B59FF8C3EF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FD932EFF-5B29-33DE-9CF7-47D3ED6916E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02108123-390E-8CE2-4936-F3BC2503055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896C23B-98A3-F316-A6BF-39FF4691E44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F61BD77F-51C1-57DC-AC77-7D234193D70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29E14F37-D246-BB63-35E6-3EE8D0B0FD3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F329CEB7-1618-8CF7-865A-653BC7B2ADC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65AD77A-5383-6C03-56BD-8D2E5DA67AF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D684B63F-F49A-8E08-A3F2-54BFC5C0301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7AC16314-18AF-3D80-B63F-F00475BA030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CCC56694-15E4-00CA-D064-F0D54689F1C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C32CF57D-0B15-34F7-154A-9ECE9D809C5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66936F9-DBEE-0C84-86D3-1079383DD48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87425FAF-05D2-B89A-4C07-A113594E97E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614DBEB5-EC51-981A-FBCE-2E9D8FD1641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5EEB8C9-8769-FA0A-94D2-56D21ABB386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036D3435-14EF-0289-06E7-E4335B34A77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A0C38D7-CDFB-DB34-D76B-6C195C76716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E22A6A3B-3A70-F685-78DA-18AC6406355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2F71F68B-FCFD-C295-916B-4E8BD208E70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9DD7023C-A8CD-D309-DF84-92D8D47DE3C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C68EC640-7F6F-1E06-194A-676DF070681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49B78B3-6C94-1C01-8A35-8F12EC3FDAB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6126D4DD-138B-CF9D-DC91-82F65101A4A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31B44FDC-10C3-70F2-5EED-22C386FA38B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41949696-BD41-DD20-607A-518C452E358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26FD16AB-19EA-1CBC-DF89-99FEC814FB3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9947A599-7496-8986-D11F-8A034DAE2C3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DE788EF6-B44C-6F52-B337-966E8C17976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49385041-934B-62DF-7EF4-59BCA840149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8275A8F-9E8F-C7C9-A8F8-216152C2C19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74BC4A54-1DD5-ECB6-FFAE-F99A0364603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69B66E8-99D0-842A-FE0F-6B24F926851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6B44C998-58E0-2992-C8EF-EF5D5EE7FC9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75151C40-AF1F-EF44-CC19-D3358D8B3EB6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98213467-4A4A-8345-0DCC-A021208B274D}"/>
              </a:ext>
            </a:extLst>
          </p:cNvPr>
          <p:cNvGrpSpPr/>
          <p:nvPr/>
        </p:nvGrpSpPr>
        <p:grpSpPr>
          <a:xfrm>
            <a:off x="3673872" y="889000"/>
            <a:ext cx="2578338" cy="2578100"/>
            <a:chOff x="3673872" y="889000"/>
            <a:chExt cx="2578338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32F2B8C-54F1-5DFF-6538-4CE47801711C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2254945C-A0E8-4DF8-2054-17F2DC92CDB0}"/>
                </a:ext>
              </a:extLst>
            </p:cNvPr>
            <p:cNvSpPr txBox="1"/>
            <p:nvPr/>
          </p:nvSpPr>
          <p:spPr>
            <a:xfrm>
              <a:off x="5077936" y="137414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82F1CE-6CD5-0315-92CF-31DA534ED618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31A8F9F-B913-670B-DA14-96C5A601483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CC0FB65B-1A9E-E6A6-DEC4-919DA29F81B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ADC8AFB0-2932-9652-6D21-6BB6888454C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FAD48B0-16E2-6D74-731D-9E0AC425A14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01A40872-53FF-C5C8-71B3-BD1CD53564EE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1FA985D8-D719-EDB7-FB9F-2C84BC9C33C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1778E799-6FAA-DF6F-A964-5504A5F37F61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9511C6C6-3655-809C-1827-1127D3865B0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DB9546D0-ED06-4E06-B441-2C0FC54CB3E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FCF7FA12-AD3B-A376-087D-BC75E7F45B1F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C27F17E-3A38-2265-4C3B-E5FF85DDA3D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76AB5A8E-3CC3-6B12-92D2-1CD03B788652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67E336E-882D-7B5D-37B4-6E2BF75E8FF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55CA3651-F296-9501-C7F5-D6CBAD4D9212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10E650A3-D73C-006E-3B8F-1E9FD519BC0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88AD4C51-EE8D-DC0F-7799-251E0F68510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379C7FC2-1F5F-E56A-46AC-424CA4E607F6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3FEA528D-7B3C-D470-FD64-3B5338163A45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7EE87D5-EF66-37C7-BFCF-783C5D50FBA6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65300EAA-F5AF-2FEA-8E93-09619E37A3F9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931A6EA7-5D60-3BE7-49EB-467AB5AF819B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02AD3DD-DB03-03A1-E993-03C950C5A4E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BBF153B1-F3F0-454D-6FFA-F40692DAE749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E06DBCCA-3AFB-C85F-2595-64F2D1978E05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7B3FD442-960F-249E-AE16-D2C326CC577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099B59AB-8065-47E2-D44D-3F1730E1C713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4072E7FB-2C6D-601D-C4DA-81FC3BAE1A2E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480F4C77-66C8-845E-36F4-6CB23CAF54D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BBA9687-028E-613E-E18E-C48D9E9DFB5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0DEB5548-0541-45B9-7B82-54F87E9C51D0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E2885B0C-1387-5280-5544-A5AF5580670F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C9EEC5A3-8E80-7C1C-C5FF-5A99BDCCD8F6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34A2813D-FA19-0122-FD51-83DB930C69E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FE18D15D-EC6B-6A00-9331-8D8CEDE4FA0F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BB57D7EB-E48D-50E2-3B82-5007B63662B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EB343E4B-23BC-6588-7530-D51DAE471210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91C62D59-5FE7-9FDF-57CF-6EA2D13DA43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FC84D220-0595-8033-0B21-737D07FC0B65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E456A286-9FF1-7230-5AF5-2606AF41C66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156AA112-384E-E020-4498-A3BEE52472B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4DB8B157-463D-5FB0-42C7-34515B48CAA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E0EFD852-90ED-56E4-290C-49135EA3E0CB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59EB15F2-A097-6A99-F669-C8FE9D5162E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4BF8E760-69FE-F177-D8DA-FFE0A6E0A0B6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C5FFCAC0-3814-E25A-5278-4DCD71B20CF5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F72D20CB-2A29-EF7F-EF88-01BD7937DFA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BF12E05D-168A-A4C2-22A3-B473AD8B3A0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4000C256-345F-8723-CCD2-C57F34F3C17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32DD652-4472-E280-F959-40DEA2CF1ADD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CBD60DB-0A85-BAE3-3B2F-3B4B9EFEC8B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C767BAC-0A5A-D64B-2BFA-278F5F3A8C8E}"/>
                </a:ext>
              </a:extLst>
            </p:cNvPr>
            <p:cNvSpPr/>
            <p:nvPr/>
          </p:nvSpPr>
          <p:spPr>
            <a:xfrm>
              <a:off x="3673872" y="964169"/>
              <a:ext cx="1279127" cy="990837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CC3A4C30-9018-F3FF-F09A-8BFCEC67302E}"/>
                </a:ext>
              </a:extLst>
            </p:cNvPr>
            <p:cNvCxnSpPr>
              <a:cxnSpLocks/>
              <a:endCxn id="22" idx="42"/>
            </p:cNvCxnSpPr>
            <p:nvPr/>
          </p:nvCxnSpPr>
          <p:spPr>
            <a:xfrm>
              <a:off x="4397398" y="1379089"/>
              <a:ext cx="576992" cy="148026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D8B05E6B-83A9-27A5-2245-82C78AC955B2}"/>
              </a:ext>
            </a:extLst>
          </p:cNvPr>
          <p:cNvGrpSpPr/>
          <p:nvPr/>
        </p:nvGrpSpPr>
        <p:grpSpPr>
          <a:xfrm>
            <a:off x="3678953" y="3806429"/>
            <a:ext cx="2573256" cy="2594371"/>
            <a:chOff x="3678953" y="3806429"/>
            <a:chExt cx="2573256" cy="2594371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2C03A95D-2C06-96A3-6107-98E32ECA16E8}"/>
                </a:ext>
              </a:extLst>
            </p:cNvPr>
            <p:cNvSpPr txBox="1"/>
            <p:nvPr/>
          </p:nvSpPr>
          <p:spPr>
            <a:xfrm>
              <a:off x="5077936" y="431546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947E783-B396-45F4-60A6-374C1C1DE67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07BAF0F9-D27D-35AB-2DD6-AD1313F09D0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75C08813-154F-8276-CC91-C4869E701445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EFE3D909-0E79-3114-34F6-2278604CA8F9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8DC1C369-7AA3-45E1-322F-0EB519C38E7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10CE99AB-796C-4130-C376-39EA650134F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0A8E70EC-4C4E-B4F9-6FE5-4E9CCEE1BE5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AFD93222-419E-A9AC-F888-E276DD004766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8CC6D6B4-76FD-CD12-F7DE-D78B19DAECEC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8E8AE4E-AB3C-232B-168A-2489CAA0FA10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9B4BFFD7-D8DC-F21D-5769-A4D90279A547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3B825F7A-642D-F7AA-856E-81DCCB72C1F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B8E4347-7DC5-7DF7-0C98-89C2F840CC1A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F87E4F1C-79DD-004F-B64E-B8353B8280C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9E974EEC-D55E-242D-2F72-6DA916C93A9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C4BED062-097B-6510-77BA-9E0A402EFDF8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AAA811A-2D7B-3792-A443-81137D59C32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9390BE8-AAD9-9455-F67A-9EBEF3190B8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9B8D963F-5054-7F1A-B050-B079447EAA03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9F988FA2-0BEA-EEA6-D292-63ADED68E01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2FD831AF-B2F9-8CD9-6194-F7D73B8A55E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B7EC8CA5-67FB-86F9-46F3-704D7F55131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7BDD6F48-A348-E06A-CD15-1B4C1A045DA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8F223687-A8F4-4916-51DC-18A80E704CE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9C015626-6826-71BA-5857-93B6DA05067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FC554418-C4D7-DCB1-20D9-5A8A76D4069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E15F949C-0197-C997-9102-2CA094209A9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1DAA31E9-80AB-F11A-CE6B-5639BE1F4161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FDA9878-DC59-3010-7384-1F0FA224131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A764E5A-EE64-514D-B96D-21B38660E02F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A7524535-39C6-0F71-FFD4-E5E07F246D5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9A932950-2FA5-84F1-0F84-B00D537D036F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A0AD359D-8130-8FFC-7E63-BF07B2BA81C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8B8CBEA3-9D2A-0398-4A8B-74DD6F5B01BA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3489FF65-E1CB-FADF-43DB-19F2D425518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67A0F8DD-7A46-A00B-9AA9-F491A563EF6E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35CBB504-FA0B-A6A4-0E4A-F309ED1CE2D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A76E0C29-622A-F815-AA5B-2179490C321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77295F44-F308-7A71-2969-AB80B614691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4135008E-00B1-4780-ADE6-C2D528A9329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6DBF24A6-9952-979E-513D-C5B074390B7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27B53003-ABDC-FECC-F5BD-0E60B2C4510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A20D944B-996C-BE2F-CE2A-537AF20AAF9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E269C35C-C9D8-6CD6-D6BE-288FA98863F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434213FD-92AF-718E-A0D6-8B7FE695FF7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DB50D74A-EB91-EB6E-9D37-A907B3DF890D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F56E2F44-6090-31EF-C565-5C584B89592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97839E0-6854-2E2B-988F-7814D3934EB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407AEF44-EB36-5286-5D9D-B56FCE1CE2B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E9289AB3-0F52-C482-B028-9B5008B20DE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E312B97E-23EE-1A64-135C-DF39337DFB8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6" name="フリーフォーム: 図形 1885">
              <a:extLst>
                <a:ext uri="{FF2B5EF4-FFF2-40B4-BE49-F238E27FC236}">
                  <a16:creationId xmlns:a16="http://schemas.microsoft.com/office/drawing/2014/main" id="{3CAD1824-E3CF-6B2A-8233-E1CE1156F099}"/>
                </a:ext>
              </a:extLst>
            </p:cNvPr>
            <p:cNvSpPr/>
            <p:nvPr/>
          </p:nvSpPr>
          <p:spPr>
            <a:xfrm>
              <a:off x="3678953" y="3806429"/>
              <a:ext cx="1279127" cy="990837"/>
            </a:xfrm>
            <a:custGeom>
              <a:avLst/>
              <a:gdLst>
                <a:gd name="connsiteX0" fmla="*/ 2874139 w 3471882"/>
                <a:gd name="connsiteY0" fmla="*/ 311 h 3401979"/>
                <a:gd name="connsiteX1" fmla="*/ 2874139 w 3471882"/>
                <a:gd name="connsiteY1" fmla="*/ 481575 h 3401979"/>
                <a:gd name="connsiteX2" fmla="*/ 3243107 w 3471882"/>
                <a:gd name="connsiteY2" fmla="*/ 1155343 h 3401979"/>
                <a:gd name="connsiteX3" fmla="*/ 3345924 w 3471882"/>
                <a:gd name="connsiteY3" fmla="*/ 1202119 h 3401979"/>
                <a:gd name="connsiteX4" fmla="*/ 3431342 w 3471882"/>
                <a:gd name="connsiteY4" fmla="*/ 1227879 h 3401979"/>
                <a:gd name="connsiteX5" fmla="*/ 3438904 w 3471882"/>
                <a:gd name="connsiteY5" fmla="*/ 1263543 h 3401979"/>
                <a:gd name="connsiteX6" fmla="*/ 3454326 w 3471882"/>
                <a:gd name="connsiteY6" fmla="*/ 1563079 h 3401979"/>
                <a:gd name="connsiteX7" fmla="*/ 2920926 w 3471882"/>
                <a:gd name="connsiteY7" fmla="*/ 1537679 h 3401979"/>
                <a:gd name="connsiteX8" fmla="*/ 2552626 w 3471882"/>
                <a:gd name="connsiteY8" fmla="*/ 2039327 h 3401979"/>
                <a:gd name="connsiteX9" fmla="*/ 2457376 w 3471882"/>
                <a:gd name="connsiteY9" fmla="*/ 2134579 h 3401979"/>
                <a:gd name="connsiteX10" fmla="*/ 2482776 w 3471882"/>
                <a:gd name="connsiteY10" fmla="*/ 2471127 h 3401979"/>
                <a:gd name="connsiteX11" fmla="*/ 2368476 w 3471882"/>
                <a:gd name="connsiteY11" fmla="*/ 2610831 h 3401979"/>
                <a:gd name="connsiteX12" fmla="*/ 2558976 w 3471882"/>
                <a:gd name="connsiteY12" fmla="*/ 2801327 h 3401979"/>
                <a:gd name="connsiteX13" fmla="*/ 2469679 w 3471882"/>
                <a:gd name="connsiteY13" fmla="*/ 3021199 h 3401979"/>
                <a:gd name="connsiteX14" fmla="*/ 2441414 w 3471882"/>
                <a:gd name="connsiteY14" fmla="*/ 3067355 h 3401979"/>
                <a:gd name="connsiteX15" fmla="*/ 2419623 w 3471882"/>
                <a:gd name="connsiteY15" fmla="*/ 3054935 h 3401979"/>
                <a:gd name="connsiteX16" fmla="*/ 1936676 w 3471882"/>
                <a:gd name="connsiteY16" fmla="*/ 2820379 h 3401979"/>
                <a:gd name="connsiteX17" fmla="*/ 1847776 w 3471882"/>
                <a:gd name="connsiteY17" fmla="*/ 3017231 h 3401979"/>
                <a:gd name="connsiteX18" fmla="*/ 1600126 w 3471882"/>
                <a:gd name="connsiteY18" fmla="*/ 3004527 h 3401979"/>
                <a:gd name="connsiteX19" fmla="*/ 1428676 w 3471882"/>
                <a:gd name="connsiteY19" fmla="*/ 3207727 h 3401979"/>
                <a:gd name="connsiteX20" fmla="*/ 1447726 w 3471882"/>
                <a:gd name="connsiteY20" fmla="*/ 3391879 h 3401979"/>
                <a:gd name="connsiteX21" fmla="*/ 1108249 w 3471882"/>
                <a:gd name="connsiteY21" fmla="*/ 3391879 h 3401979"/>
                <a:gd name="connsiteX22" fmla="*/ 1088714 w 3471882"/>
                <a:gd name="connsiteY22" fmla="*/ 3394891 h 3401979"/>
                <a:gd name="connsiteX23" fmla="*/ 1087308 w 3471882"/>
                <a:gd name="connsiteY23" fmla="*/ 3388267 h 3401979"/>
                <a:gd name="connsiteX24" fmla="*/ 1141591 w 3471882"/>
                <a:gd name="connsiteY24" fmla="*/ 3272899 h 3401979"/>
                <a:gd name="connsiteX25" fmla="*/ 1059376 w 3471882"/>
                <a:gd name="connsiteY25" fmla="*/ 3095435 h 3401979"/>
                <a:gd name="connsiteX26" fmla="*/ 1013419 w 3471882"/>
                <a:gd name="connsiteY26" fmla="*/ 3020207 h 3401979"/>
                <a:gd name="connsiteX27" fmla="*/ 1007263 w 3471882"/>
                <a:gd name="connsiteY27" fmla="*/ 2996091 h 3401979"/>
                <a:gd name="connsiteX28" fmla="*/ 933376 w 3471882"/>
                <a:gd name="connsiteY28" fmla="*/ 2661631 h 3401979"/>
                <a:gd name="connsiteX29" fmla="*/ 1295326 w 3471882"/>
                <a:gd name="connsiteY29" fmla="*/ 2280631 h 3401979"/>
                <a:gd name="connsiteX30" fmla="*/ 1549326 w 3471882"/>
                <a:gd name="connsiteY30" fmla="*/ 2102831 h 3401979"/>
                <a:gd name="connsiteX31" fmla="*/ 1422326 w 3471882"/>
                <a:gd name="connsiteY31" fmla="*/ 1785327 h 3401979"/>
                <a:gd name="connsiteX32" fmla="*/ 1117526 w 3471882"/>
                <a:gd name="connsiteY32" fmla="*/ 1918679 h 3401979"/>
                <a:gd name="connsiteX33" fmla="*/ 571426 w 3471882"/>
                <a:gd name="connsiteY33" fmla="*/ 1677379 h 3401979"/>
                <a:gd name="connsiteX34" fmla="*/ 63426 w 3471882"/>
                <a:gd name="connsiteY34" fmla="*/ 1734527 h 3401979"/>
                <a:gd name="connsiteX35" fmla="*/ 25736 w 3471882"/>
                <a:gd name="connsiteY35" fmla="*/ 1709175 h 3401979"/>
                <a:gd name="connsiteX36" fmla="*/ 0 w 3471882"/>
                <a:gd name="connsiteY36" fmla="*/ 1686723 h 3401979"/>
                <a:gd name="connsiteX37" fmla="*/ 43709 w 3471882"/>
                <a:gd name="connsiteY37" fmla="*/ 1665683 h 3401979"/>
                <a:gd name="connsiteX38" fmla="*/ 259275 w 3471882"/>
                <a:gd name="connsiteY38" fmla="*/ 1524311 h 3401979"/>
                <a:gd name="connsiteX39" fmla="*/ 227191 w 3471882"/>
                <a:gd name="connsiteY39" fmla="*/ 1299719 h 3401979"/>
                <a:gd name="connsiteX40" fmla="*/ 515949 w 3471882"/>
                <a:gd name="connsiteY40" fmla="*/ 1075131 h 3401979"/>
                <a:gd name="connsiteX41" fmla="*/ 1125549 w 3471882"/>
                <a:gd name="connsiteY41" fmla="*/ 1203467 h 3401979"/>
                <a:gd name="connsiteX42" fmla="*/ 1253886 w 3471882"/>
                <a:gd name="connsiteY42" fmla="*/ 417407 h 3401979"/>
                <a:gd name="connsiteX43" fmla="*/ 2023907 w 3471882"/>
                <a:gd name="connsiteY43" fmla="*/ 16351 h 3401979"/>
                <a:gd name="connsiteX44" fmla="*/ 2537254 w 3471882"/>
                <a:gd name="connsiteY44" fmla="*/ 144691 h 3401979"/>
                <a:gd name="connsiteX45" fmla="*/ 2874139 w 3471882"/>
                <a:gd name="connsiteY45" fmla="*/ 311 h 340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471882" h="3401979">
                  <a:moveTo>
                    <a:pt x="2874139" y="311"/>
                  </a:moveTo>
                  <a:cubicBezTo>
                    <a:pt x="3090707" y="8331"/>
                    <a:pt x="2809970" y="294415"/>
                    <a:pt x="2874139" y="481575"/>
                  </a:cubicBezTo>
                  <a:cubicBezTo>
                    <a:pt x="2938308" y="668731"/>
                    <a:pt x="3007823" y="1018983"/>
                    <a:pt x="3243107" y="1155343"/>
                  </a:cubicBezTo>
                  <a:cubicBezTo>
                    <a:pt x="3272518" y="1172387"/>
                    <a:pt x="3307234" y="1187971"/>
                    <a:pt x="3345924" y="1202119"/>
                  </a:cubicBezTo>
                  <a:lnTo>
                    <a:pt x="3431342" y="1227879"/>
                  </a:lnTo>
                  <a:lnTo>
                    <a:pt x="3438904" y="1263543"/>
                  </a:lnTo>
                  <a:cubicBezTo>
                    <a:pt x="3467076" y="1394459"/>
                    <a:pt x="3488457" y="1508311"/>
                    <a:pt x="3454326" y="1563079"/>
                  </a:cubicBezTo>
                  <a:cubicBezTo>
                    <a:pt x="3363309" y="1709127"/>
                    <a:pt x="3071209" y="1458303"/>
                    <a:pt x="2920926" y="1537679"/>
                  </a:cubicBezTo>
                  <a:cubicBezTo>
                    <a:pt x="2770643" y="1617055"/>
                    <a:pt x="2629884" y="1939847"/>
                    <a:pt x="2552626" y="2039327"/>
                  </a:cubicBezTo>
                  <a:cubicBezTo>
                    <a:pt x="2475368" y="2138811"/>
                    <a:pt x="2469018" y="2062611"/>
                    <a:pt x="2457376" y="2134579"/>
                  </a:cubicBezTo>
                  <a:cubicBezTo>
                    <a:pt x="2445734" y="2206547"/>
                    <a:pt x="2497593" y="2391755"/>
                    <a:pt x="2482776" y="2471127"/>
                  </a:cubicBezTo>
                  <a:cubicBezTo>
                    <a:pt x="2467959" y="2550503"/>
                    <a:pt x="2355776" y="2555795"/>
                    <a:pt x="2368476" y="2610831"/>
                  </a:cubicBezTo>
                  <a:cubicBezTo>
                    <a:pt x="2381176" y="2665863"/>
                    <a:pt x="2566384" y="2695495"/>
                    <a:pt x="2558976" y="2801327"/>
                  </a:cubicBezTo>
                  <a:cubicBezTo>
                    <a:pt x="2555272" y="2854247"/>
                    <a:pt x="2517172" y="2937327"/>
                    <a:pt x="2469679" y="3021199"/>
                  </a:cubicBezTo>
                  <a:lnTo>
                    <a:pt x="2441414" y="3067355"/>
                  </a:lnTo>
                  <a:lnTo>
                    <a:pt x="2419623" y="3054935"/>
                  </a:lnTo>
                  <a:cubicBezTo>
                    <a:pt x="2249414" y="2958295"/>
                    <a:pt x="2026370" y="2835459"/>
                    <a:pt x="1936676" y="2820379"/>
                  </a:cubicBezTo>
                  <a:cubicBezTo>
                    <a:pt x="1817084" y="2800271"/>
                    <a:pt x="1903868" y="2986535"/>
                    <a:pt x="1847776" y="3017231"/>
                  </a:cubicBezTo>
                  <a:cubicBezTo>
                    <a:pt x="1791684" y="3047919"/>
                    <a:pt x="1669976" y="2972779"/>
                    <a:pt x="1600126" y="3004527"/>
                  </a:cubicBezTo>
                  <a:cubicBezTo>
                    <a:pt x="1530276" y="3036279"/>
                    <a:pt x="1454076" y="3143171"/>
                    <a:pt x="1428676" y="3207727"/>
                  </a:cubicBezTo>
                  <a:cubicBezTo>
                    <a:pt x="1403276" y="3272287"/>
                    <a:pt x="1515459" y="3356955"/>
                    <a:pt x="1447726" y="3391879"/>
                  </a:cubicBezTo>
                  <a:cubicBezTo>
                    <a:pt x="1396926" y="3418071"/>
                    <a:pt x="1221706" y="3384139"/>
                    <a:pt x="1108249" y="3391879"/>
                  </a:cubicBezTo>
                  <a:lnTo>
                    <a:pt x="1088714" y="3394891"/>
                  </a:lnTo>
                  <a:lnTo>
                    <a:pt x="1087308" y="3388267"/>
                  </a:lnTo>
                  <a:cubicBezTo>
                    <a:pt x="1085444" y="3331387"/>
                    <a:pt x="1162646" y="3343083"/>
                    <a:pt x="1141591" y="3272899"/>
                  </a:cubicBezTo>
                  <a:cubicBezTo>
                    <a:pt x="1129560" y="3232795"/>
                    <a:pt x="1096807" y="3162611"/>
                    <a:pt x="1059376" y="3095435"/>
                  </a:cubicBezTo>
                  <a:lnTo>
                    <a:pt x="1013419" y="3020207"/>
                  </a:lnTo>
                  <a:lnTo>
                    <a:pt x="1007263" y="2996091"/>
                  </a:lnTo>
                  <a:cubicBezTo>
                    <a:pt x="969095" y="2874371"/>
                    <a:pt x="904934" y="2759527"/>
                    <a:pt x="933376" y="2661631"/>
                  </a:cubicBezTo>
                  <a:cubicBezTo>
                    <a:pt x="978884" y="2504995"/>
                    <a:pt x="1192668" y="2373763"/>
                    <a:pt x="1295326" y="2280631"/>
                  </a:cubicBezTo>
                  <a:cubicBezTo>
                    <a:pt x="1397984" y="2187495"/>
                    <a:pt x="1528159" y="2185379"/>
                    <a:pt x="1549326" y="2102831"/>
                  </a:cubicBezTo>
                  <a:cubicBezTo>
                    <a:pt x="1570493" y="2020279"/>
                    <a:pt x="1494293" y="1816023"/>
                    <a:pt x="1422326" y="1785327"/>
                  </a:cubicBezTo>
                  <a:cubicBezTo>
                    <a:pt x="1350359" y="1754639"/>
                    <a:pt x="1259343" y="1936671"/>
                    <a:pt x="1117526" y="1918679"/>
                  </a:cubicBezTo>
                  <a:cubicBezTo>
                    <a:pt x="975709" y="1900687"/>
                    <a:pt x="747109" y="1708071"/>
                    <a:pt x="571426" y="1677379"/>
                  </a:cubicBezTo>
                  <a:cubicBezTo>
                    <a:pt x="395743" y="1646687"/>
                    <a:pt x="263451" y="1846711"/>
                    <a:pt x="63426" y="1734527"/>
                  </a:cubicBezTo>
                  <a:cubicBezTo>
                    <a:pt x="50924" y="1727515"/>
                    <a:pt x="38365" y="1719003"/>
                    <a:pt x="25736" y="1709175"/>
                  </a:cubicBezTo>
                  <a:lnTo>
                    <a:pt x="0" y="1686723"/>
                  </a:lnTo>
                  <a:lnTo>
                    <a:pt x="43709" y="1665683"/>
                  </a:lnTo>
                  <a:cubicBezTo>
                    <a:pt x="135617" y="1618559"/>
                    <a:pt x="224517" y="1561743"/>
                    <a:pt x="259275" y="1524311"/>
                  </a:cubicBezTo>
                  <a:cubicBezTo>
                    <a:pt x="328791" y="1449447"/>
                    <a:pt x="184412" y="1374583"/>
                    <a:pt x="227191" y="1299719"/>
                  </a:cubicBezTo>
                  <a:cubicBezTo>
                    <a:pt x="269970" y="1224859"/>
                    <a:pt x="366223" y="1091175"/>
                    <a:pt x="515949" y="1075131"/>
                  </a:cubicBezTo>
                  <a:cubicBezTo>
                    <a:pt x="665675" y="1059091"/>
                    <a:pt x="1002559" y="1313087"/>
                    <a:pt x="1125549" y="1203467"/>
                  </a:cubicBezTo>
                  <a:cubicBezTo>
                    <a:pt x="1248538" y="1093847"/>
                    <a:pt x="1104160" y="615255"/>
                    <a:pt x="1253886" y="417407"/>
                  </a:cubicBezTo>
                  <a:cubicBezTo>
                    <a:pt x="1403612" y="219551"/>
                    <a:pt x="1810012" y="61807"/>
                    <a:pt x="2023907" y="16351"/>
                  </a:cubicBezTo>
                  <a:cubicBezTo>
                    <a:pt x="2237802" y="-29101"/>
                    <a:pt x="2395549" y="147363"/>
                    <a:pt x="2537254" y="144691"/>
                  </a:cubicBezTo>
                  <a:cubicBezTo>
                    <a:pt x="2678959" y="142015"/>
                    <a:pt x="2657571" y="-7709"/>
                    <a:pt x="2874139" y="311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FEDEC87C-5719-0852-B34B-B353C5086228}"/>
                </a:ext>
              </a:extLst>
            </p:cNvPr>
            <p:cNvCxnSpPr>
              <a:cxnSpLocks/>
              <a:endCxn id="1365" idx="42"/>
            </p:cNvCxnSpPr>
            <p:nvPr/>
          </p:nvCxnSpPr>
          <p:spPr>
            <a:xfrm>
              <a:off x="4397398" y="4320409"/>
              <a:ext cx="576992" cy="1480269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4463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pptx352_日本地図から見た福岡県の場所イラスト</dc:title>
  <dc:subject>pptx352_日本地図から見た福岡県の場所イラスト</dc:subject>
  <dc:creator>でじけろお</dc:creator>
  <cp:revision>1</cp:revision>
  <dcterms:created xsi:type="dcterms:W3CDTF">2018-05-20T00:31:01Z</dcterms:created>
  <dcterms:modified xsi:type="dcterms:W3CDTF">2025-12-14T01:17:39Z</dcterms:modified>
  <cp:version>1</cp:version>
</cp:coreProperties>
</file>